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Header with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0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1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indent="0" marL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Syntax 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0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Two column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