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2616200" cy="14605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1049934" y="863600"/>
            <a:ext cx="1408379" cy="787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686356" y="1003300"/>
            <a:ext cx="160934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5" name=""/>
          <p:cNvSpPr/>
          <p:nvPr/>
        </p:nvSpPr>
        <p:spPr>
          <a:xfrm>
            <a:off x="1176934" y="1244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6" name=""/>
          <p:cNvSpPr/>
          <p:nvPr/>
        </p:nvSpPr>
        <p:spPr>
          <a:xfrm>
            <a:off x="1642668" y="12446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7" name=""/>
          <p:cNvSpPr/>
          <p:nvPr/>
        </p:nvSpPr>
        <p:spPr>
          <a:xfrm>
            <a:off x="2108403" y="12446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8" name=""/>
          <p:cNvSpPr/>
          <p:nvPr/>
        </p:nvSpPr>
        <p:spPr>
          <a:xfrm>
            <a:off x="2712313" y="5842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9" name=""/>
          <p:cNvSpPr/>
          <p:nvPr/>
        </p:nvSpPr>
        <p:spPr>
          <a:xfrm>
            <a:off x="584200" y="15113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