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0795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850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182522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176934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6" name=""/>
          <p:cNvCxnSpPr/>
          <p:nvPr/>
        </p:nvCxnSpPr>
        <p:spPr>
          <a:xfrm flipV="1">
            <a:off x="795934" y="771089"/>
            <a:ext cx="386587" cy="17232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795934" y="1037789"/>
            <a:ext cx="380999" cy="169829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